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86" r:id="rId5"/>
    <p:sldId id="287" r:id="rId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i De Jagere" userId="74560231-afad-4d4b-9593-ac618114e482" providerId="ADAL" clId="{8FB4C087-A440-43E1-9C9C-C10E836D4F5B}"/>
    <pc:docChg chg="modSld">
      <pc:chgData name="Benni De Jagere" userId="74560231-afad-4d4b-9593-ac618114e482" providerId="ADAL" clId="{8FB4C087-A440-43E1-9C9C-C10E836D4F5B}" dt="2025-10-02T10:45:40.398" v="40" actId="1076"/>
      <pc:docMkLst>
        <pc:docMk/>
      </pc:docMkLst>
      <pc:sldChg chg="addSp modSp mod">
        <pc:chgData name="Benni De Jagere" userId="74560231-afad-4d4b-9593-ac618114e482" providerId="ADAL" clId="{8FB4C087-A440-43E1-9C9C-C10E836D4F5B}" dt="2025-10-02T10:45:40.398" v="40" actId="1076"/>
        <pc:sldMkLst>
          <pc:docMk/>
          <pc:sldMk cId="1993828845" sldId="286"/>
        </pc:sldMkLst>
        <pc:picChg chg="add mod">
          <ac:chgData name="Benni De Jagere" userId="74560231-afad-4d4b-9593-ac618114e482" providerId="ADAL" clId="{8FB4C087-A440-43E1-9C9C-C10E836D4F5B}" dt="2025-10-02T10:45:40.398" v="40" actId="1076"/>
          <ac:picMkLst>
            <pc:docMk/>
            <pc:sldMk cId="1993828845" sldId="286"/>
            <ac:picMk id="5" creationId="{B7AE684E-1E09-1322-6554-A60B3A7C44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F4EE3-3133-411F-83B9-25D26FF4A85D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288D4-5606-406C-ABFB-1BE6C3C8665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853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2E09-072C-B746-994E-E046AF2866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5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2E09-072C-B746-994E-E046AF2866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0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A5C-783E-5BA9-3109-C64CED2B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33CFD-A946-6B59-6637-07BE5A940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E59D-9E34-8B0B-7133-E2667BAA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38BE-C4FA-E7EE-5F81-08748016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8298-BF49-FF15-2E61-9A4524E2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9486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6F7-8CFC-C236-45AC-4812624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057F1-2134-7529-C405-79B10EADF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A0B1-1522-745C-913D-A7F52AF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92F4-B51B-21C5-9001-8B5BFB31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3D4F-42CC-78A2-8BC5-36D8A02A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967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1E1F2-B046-1CC9-8BFF-CC8405DF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2E73-BF62-65F4-A16A-8DB7512E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AA80-1B69-FD6F-2091-2C2748ED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08A5-6434-5968-1E8C-AE99A2D3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39B-D4D2-4997-9675-DC9CCD23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46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19A2-FAAB-EC35-BB91-98136F17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DE23-5F6A-A26C-77B7-02FEB262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BA52-673F-EAEF-0B65-91340AB7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A0AB-2D39-1CEC-81CA-AFE1E4AE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2C90-F87C-EB7B-0357-1F575A7D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823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0F33-03F3-8659-6BAE-18769398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C8AE0-AAD2-56CF-6DD8-69F63CA8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D271-09E6-FC5A-A392-8474C49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9F4E-F8CD-81EF-DD84-216A8F04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70E9-D2EC-1CF0-BA7D-B95159CC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4040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C470-1A5C-3312-D68A-B89855F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58976-5A16-E83F-7401-2B3EA171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BDF4F-95A2-CD00-1373-09563A2D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27A92-A702-8A2C-2D6C-AE1044C5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9C48-BD7A-93E4-2EB0-65FD0B7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2295-8494-4ABD-F593-715C0607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400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0AAB-C25D-EE36-8460-77F0CF1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888F-1B06-8910-EE49-4808CF1EC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726C0-A638-EC12-65A6-C0E82CD5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92FD-8444-D979-11CC-74E8A26D7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308D-E6B5-7CE2-71C8-8E8F7B3C6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31FEB-3EC8-6290-C094-B183FFB8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18F3-9D9A-8D88-D68D-D8807AEF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31F58-C154-6ACA-D193-DBF19380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417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44FC-47AD-F44C-5EAD-7C61744A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983B3-7E82-EEED-FF15-2BC4444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25D4-C956-483C-1F70-E0553E18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384E-7634-5E27-1690-1DC7A4B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806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CF92A-BC75-5220-C577-31801AF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81FA0-A72D-F568-4C08-7F1F079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06EEB-DB2B-8635-08CB-FFD5584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042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36E-9191-FE03-71E8-7DF7E6DE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64BD-CF26-A62E-B791-C44437685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8B3F9-EEBB-5691-3B77-D989B9AD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2549-D572-5E82-3125-4E27CA8A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A8552-0386-ACFF-3D85-033857A5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EEEC9-211F-3B2E-8021-6615F063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238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26EB-2FFD-F150-F929-6F8849D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6CB41-7A27-E561-1BEE-D94E9598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89D8-10B9-097C-2AED-18A96F15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7DB2-6B4A-A48C-94B3-EF52148E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5BCEA-0692-8438-02E6-827CBE88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4E5-9BD2-C773-9D35-4F02D935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515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69C69-8949-CEA7-474B-5F049C27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3386-BF11-9474-D788-86DCD8A3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A3AD-3AD1-E594-C3AC-04AA1FD4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F967-3329-CABE-268A-F950DE35B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C850-B1ED-1D64-97C0-EECF8CAF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273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e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23" Type="http://schemas.openxmlformats.org/officeDocument/2006/relationships/image" Target="../media/image21.jpg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308211" y="72078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>
                <a:latin typeface="Work Sans" pitchFamily="2" charset="0"/>
              </a:rPr>
              <a:t>Thank you, partners </a:t>
            </a:r>
            <a:r>
              <a:rPr lang="en-US" sz="5400" b="1" dirty="0">
                <a:latin typeface="Work Sans" pitchFamily="2" charset="0"/>
              </a:rPr>
              <a:t>💖</a:t>
            </a:r>
            <a:endParaRPr lang="LID4096" sz="5400" b="1" dirty="0">
              <a:latin typeface="Work Sans" pitchFamily="2" charset="0"/>
            </a:endParaRPr>
          </a:p>
        </p:txBody>
      </p:sp>
      <p:pic>
        <p:nvPicPr>
          <p:cNvPr id="2" name="Picture 1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4A161B55-AFC2-491F-3771-3E17FCCF6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48" y="72078"/>
            <a:ext cx="674821" cy="671974"/>
          </a:xfrm>
          <a:prstGeom prst="rect">
            <a:avLst/>
          </a:prstGeom>
        </p:spPr>
      </p:pic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456D0764-1F51-D909-7263-994F37FF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8994" r="14642" b="27273"/>
          <a:stretch>
            <a:fillRect/>
          </a:stretch>
        </p:blipFill>
        <p:spPr>
          <a:xfrm>
            <a:off x="381001" y="1206500"/>
            <a:ext cx="1409700" cy="612075"/>
          </a:xfrm>
          <a:prstGeom prst="rect">
            <a:avLst/>
          </a:prstGeom>
        </p:spPr>
      </p:pic>
      <p:pic>
        <p:nvPicPr>
          <p:cNvPr id="24" name="Picture 23" descr="A logo with orange and blue text&#10;&#10;AI-generated content may be incorrect.">
            <a:extLst>
              <a:ext uri="{FF2B5EF4-FFF2-40B4-BE49-F238E27FC236}">
                <a16:creationId xmlns:a16="http://schemas.microsoft.com/office/drawing/2014/main" id="{23E166AE-7595-D906-8BA5-CCFB7918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0" y="1097254"/>
            <a:ext cx="1860550" cy="709035"/>
          </a:xfrm>
          <a:prstGeom prst="rect">
            <a:avLst/>
          </a:prstGeom>
        </p:spPr>
      </p:pic>
      <p:pic>
        <p:nvPicPr>
          <p:cNvPr id="27" name="Picture 26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E79A0B42-F6A7-B35E-8080-E3D3D2FB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4867" r="6171" b="9022"/>
          <a:stretch>
            <a:fillRect/>
          </a:stretch>
        </p:blipFill>
        <p:spPr>
          <a:xfrm>
            <a:off x="4822230" y="1357376"/>
            <a:ext cx="1842483" cy="363473"/>
          </a:xfrm>
          <a:prstGeom prst="rect">
            <a:avLst/>
          </a:prstGeom>
        </p:spPr>
      </p:pic>
      <p:pic>
        <p:nvPicPr>
          <p:cNvPr id="31" name="Picture 30" descr="A black and red text&#10;&#10;AI-generated content may be incorrect.">
            <a:extLst>
              <a:ext uri="{FF2B5EF4-FFF2-40B4-BE49-F238E27FC236}">
                <a16:creationId xmlns:a16="http://schemas.microsoft.com/office/drawing/2014/main" id="{205E3A95-C808-E599-B5E5-0581D8C6A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43" y="1170907"/>
            <a:ext cx="2338648" cy="600075"/>
          </a:xfrm>
          <a:prstGeom prst="rect">
            <a:avLst/>
          </a:prstGeom>
        </p:spPr>
      </p:pic>
      <p:pic>
        <p:nvPicPr>
          <p:cNvPr id="33" name="Picture 32" descr="A logo with text above it&#10;&#10;AI-generated content may be incorrect.">
            <a:extLst>
              <a:ext uri="{FF2B5EF4-FFF2-40B4-BE49-F238E27FC236}">
                <a16:creationId xmlns:a16="http://schemas.microsoft.com/office/drawing/2014/main" id="{01D49201-46DF-CF49-CBD3-8D770FCD4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2"/>
          <a:stretch>
            <a:fillRect/>
          </a:stretch>
        </p:blipFill>
        <p:spPr>
          <a:xfrm>
            <a:off x="9962623" y="1223089"/>
            <a:ext cx="1814335" cy="497760"/>
          </a:xfrm>
          <a:prstGeom prst="rect">
            <a:avLst/>
          </a:prstGeom>
        </p:spPr>
      </p:pic>
      <p:pic>
        <p:nvPicPr>
          <p:cNvPr id="35" name="Picture 34" descr="A black and orange text&#10;&#10;AI-generated content may be incorrect.">
            <a:extLst>
              <a:ext uri="{FF2B5EF4-FFF2-40B4-BE49-F238E27FC236}">
                <a16:creationId xmlns:a16="http://schemas.microsoft.com/office/drawing/2014/main" id="{87382D4C-35BC-D78B-6B07-AFB4643F8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6" y="2243476"/>
            <a:ext cx="1643571" cy="535829"/>
          </a:xfrm>
          <a:prstGeom prst="rect">
            <a:avLst/>
          </a:prstGeom>
        </p:spPr>
      </p:pic>
      <p:pic>
        <p:nvPicPr>
          <p:cNvPr id="37" name="Picture 36" descr="A blue and orange text&#10;&#10;AI-generated content may be incorrect.">
            <a:extLst>
              <a:ext uri="{FF2B5EF4-FFF2-40B4-BE49-F238E27FC236}">
                <a16:creationId xmlns:a16="http://schemas.microsoft.com/office/drawing/2014/main" id="{0F819C00-80E3-A719-44ED-B7560D6D12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3" y="2259367"/>
            <a:ext cx="1452449" cy="519938"/>
          </a:xfrm>
          <a:prstGeom prst="rect">
            <a:avLst/>
          </a:prstGeom>
        </p:spPr>
      </p:pic>
      <p:pic>
        <p:nvPicPr>
          <p:cNvPr id="41" name="Picture 40" descr="A close up of a logo&#10;&#10;AI-generated content may be incorrect.">
            <a:extLst>
              <a:ext uri="{FF2B5EF4-FFF2-40B4-BE49-F238E27FC236}">
                <a16:creationId xmlns:a16="http://schemas.microsoft.com/office/drawing/2014/main" id="{CF6EC8DF-A43E-296C-8722-B8EF56CD5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44" y="2302434"/>
            <a:ext cx="1924050" cy="433804"/>
          </a:xfrm>
          <a:prstGeom prst="rect">
            <a:avLst/>
          </a:prstGeom>
        </p:spPr>
      </p:pic>
      <p:pic>
        <p:nvPicPr>
          <p:cNvPr id="43" name="Picture 42" descr="A blue x on a black background&#10;&#10;AI-generated content may be incorrect.">
            <a:extLst>
              <a:ext uri="{FF2B5EF4-FFF2-40B4-BE49-F238E27FC236}">
                <a16:creationId xmlns:a16="http://schemas.microsoft.com/office/drawing/2014/main" id="{067DEB41-7976-388C-9202-8E32408B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30" y="2302434"/>
            <a:ext cx="1868177" cy="36420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2B9422-5C93-E39C-A32F-2771CAB3D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49" y="2243476"/>
            <a:ext cx="2013843" cy="415962"/>
          </a:xfrm>
          <a:prstGeom prst="rect">
            <a:avLst/>
          </a:prstGeom>
        </p:spPr>
      </p:pic>
      <p:pic>
        <p:nvPicPr>
          <p:cNvPr id="49" name="Picture 48" descr="A black background with a letter c&#10;&#10;AI-generated content may be incorrect.">
            <a:extLst>
              <a:ext uri="{FF2B5EF4-FFF2-40B4-BE49-F238E27FC236}">
                <a16:creationId xmlns:a16="http://schemas.microsoft.com/office/drawing/2014/main" id="{E7B15D1D-7879-EA64-3BA1-2D7BCEB786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9" t="30371" r="35466" b="29352"/>
          <a:stretch>
            <a:fillRect/>
          </a:stretch>
        </p:blipFill>
        <p:spPr>
          <a:xfrm>
            <a:off x="691604" y="3262467"/>
            <a:ext cx="714608" cy="980173"/>
          </a:xfrm>
          <a:prstGeom prst="rect">
            <a:avLst/>
          </a:prstGeom>
        </p:spPr>
      </p:pic>
      <p:pic>
        <p:nvPicPr>
          <p:cNvPr id="51" name="Picture 50" descr="A logo with orange and white circles&#10;&#10;AI-generated content may be incorrect.">
            <a:extLst>
              <a:ext uri="{FF2B5EF4-FFF2-40B4-BE49-F238E27FC236}">
                <a16:creationId xmlns:a16="http://schemas.microsoft.com/office/drawing/2014/main" id="{CC25EA1A-F9E7-3AA1-2D94-F85B1B587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17" y="3512390"/>
            <a:ext cx="2320714" cy="290335"/>
          </a:xfrm>
          <a:prstGeom prst="rect">
            <a:avLst/>
          </a:prstGeom>
        </p:spPr>
      </p:pic>
      <p:pic>
        <p:nvPicPr>
          <p:cNvPr id="53" name="Picture 52" descr="A blue heart with a blue ribbon on a black background&#10;&#10;AI-generated content may be incorrect.">
            <a:extLst>
              <a:ext uri="{FF2B5EF4-FFF2-40B4-BE49-F238E27FC236}">
                <a16:creationId xmlns:a16="http://schemas.microsoft.com/office/drawing/2014/main" id="{7F2193CB-F714-24E3-41AA-5498B462A5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33023" r="8248" b="33389"/>
          <a:stretch>
            <a:fillRect/>
          </a:stretch>
        </p:blipFill>
        <p:spPr>
          <a:xfrm>
            <a:off x="4665219" y="3379812"/>
            <a:ext cx="1962552" cy="448313"/>
          </a:xfrm>
          <a:prstGeom prst="rect">
            <a:avLst/>
          </a:prstGeom>
        </p:spPr>
      </p:pic>
      <p:pic>
        <p:nvPicPr>
          <p:cNvPr id="55" name="Picture 54" descr="A black and red logo&#10;&#10;AI-generated content may be incorrect.">
            <a:extLst>
              <a:ext uri="{FF2B5EF4-FFF2-40B4-BE49-F238E27FC236}">
                <a16:creationId xmlns:a16="http://schemas.microsoft.com/office/drawing/2014/main" id="{DE0CA6D5-14FE-4600-1239-799F4BD2A0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03" y="3225001"/>
            <a:ext cx="1870746" cy="701777"/>
          </a:xfrm>
          <a:prstGeom prst="rect">
            <a:avLst/>
          </a:prstGeom>
        </p:spPr>
      </p:pic>
      <p:pic>
        <p:nvPicPr>
          <p:cNvPr id="57" name="Picture 56" descr="A blue and black bar chart&#10;&#10;AI-generated content may be incorrect.">
            <a:extLst>
              <a:ext uri="{FF2B5EF4-FFF2-40B4-BE49-F238E27FC236}">
                <a16:creationId xmlns:a16="http://schemas.microsoft.com/office/drawing/2014/main" id="{CC75115E-F6FB-AC61-C2F4-66976CD2F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22" y="3301932"/>
            <a:ext cx="1162290" cy="507143"/>
          </a:xfrm>
          <a:prstGeom prst="rect">
            <a:avLst/>
          </a:prstGeom>
        </p:spPr>
      </p:pic>
      <p:pic>
        <p:nvPicPr>
          <p:cNvPr id="59" name="Picture 5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CD73BF8-7C8B-B3B5-0DAD-95AE79724F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10469" r="5558" b="16622"/>
          <a:stretch>
            <a:fillRect/>
          </a:stretch>
        </p:blipFill>
        <p:spPr>
          <a:xfrm>
            <a:off x="267146" y="4686300"/>
            <a:ext cx="1624281" cy="373904"/>
          </a:xfrm>
          <a:prstGeom prst="rect">
            <a:avLst/>
          </a:prstGeom>
        </p:spPr>
      </p:pic>
      <p:pic>
        <p:nvPicPr>
          <p:cNvPr id="61" name="Picture 6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3159922-6D0F-DA2F-F160-C2378881D1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16" y="4660152"/>
            <a:ext cx="1882562" cy="373903"/>
          </a:xfrm>
          <a:prstGeom prst="rect">
            <a:avLst/>
          </a:prstGeom>
        </p:spPr>
      </p:pic>
      <p:pic>
        <p:nvPicPr>
          <p:cNvPr id="63" name="Picture 62" descr="A blue and black logo&#10;&#10;AI-generated content may be incorrect.">
            <a:extLst>
              <a:ext uri="{FF2B5EF4-FFF2-40B4-BE49-F238E27FC236}">
                <a16:creationId xmlns:a16="http://schemas.microsoft.com/office/drawing/2014/main" id="{83131B31-EF81-DEAB-C4CB-860928A838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6" b="1"/>
          <a:stretch>
            <a:fillRect/>
          </a:stretch>
        </p:blipFill>
        <p:spPr>
          <a:xfrm>
            <a:off x="7423149" y="4503907"/>
            <a:ext cx="1790700" cy="556297"/>
          </a:xfrm>
          <a:prstGeom prst="rect">
            <a:avLst/>
          </a:prstGeom>
        </p:spPr>
      </p:pic>
      <p:pic>
        <p:nvPicPr>
          <p:cNvPr id="1025" name="Picture 32">
            <a:extLst>
              <a:ext uri="{FF2B5EF4-FFF2-40B4-BE49-F238E27FC236}">
                <a16:creationId xmlns:a16="http://schemas.microsoft.com/office/drawing/2014/main" id="{2627A93A-C889-CA45-D64B-6E8ABB53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83" y="4445340"/>
            <a:ext cx="1371759" cy="7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 logo for a company&#10;&#10;AI-generated content may be incorrect.">
            <a:extLst>
              <a:ext uri="{FF2B5EF4-FFF2-40B4-BE49-F238E27FC236}">
                <a16:creationId xmlns:a16="http://schemas.microsoft.com/office/drawing/2014/main" id="{9C606770-E7C0-6E53-EF27-EFC54A4A3E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4" y="5555020"/>
            <a:ext cx="1049206" cy="935188"/>
          </a:xfrm>
          <a:prstGeom prst="rect">
            <a:avLst/>
          </a:prstGeom>
        </p:spPr>
      </p:pic>
      <p:pic>
        <p:nvPicPr>
          <p:cNvPr id="1030" name="Picture 1029" descr="A black and white logo&#10;&#10;AI-generated content may be incorrect.">
            <a:extLst>
              <a:ext uri="{FF2B5EF4-FFF2-40B4-BE49-F238E27FC236}">
                <a16:creationId xmlns:a16="http://schemas.microsoft.com/office/drawing/2014/main" id="{5B83B5B6-B431-B3D6-E435-A3062ED1FB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95" y="5809235"/>
            <a:ext cx="1682642" cy="426757"/>
          </a:xfrm>
          <a:prstGeom prst="rect">
            <a:avLst/>
          </a:prstGeom>
        </p:spPr>
      </p:pic>
      <p:pic>
        <p:nvPicPr>
          <p:cNvPr id="1033" name="Picture 103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6B1CBCA-567A-A9D1-20D4-28919D702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22118" r="10842" b="20782"/>
          <a:stretch>
            <a:fillRect/>
          </a:stretch>
        </p:blipFill>
        <p:spPr>
          <a:xfrm>
            <a:off x="4783332" y="5802884"/>
            <a:ext cx="1921715" cy="420407"/>
          </a:xfrm>
          <a:prstGeom prst="rect">
            <a:avLst/>
          </a:prstGeom>
        </p:spPr>
      </p:pic>
      <p:pic>
        <p:nvPicPr>
          <p:cNvPr id="1034" name="Picture 2" descr="Redgate Software Demonstrates the Future of Hybrid Working With New ...">
            <a:extLst>
              <a:ext uri="{FF2B5EF4-FFF2-40B4-BE49-F238E27FC236}">
                <a16:creationId xmlns:a16="http://schemas.microsoft.com/office/drawing/2014/main" id="{F152739A-D9BD-94FF-533C-8DEF21A36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b="24920"/>
          <a:stretch>
            <a:fillRect/>
          </a:stretch>
        </p:blipFill>
        <p:spPr bwMode="auto">
          <a:xfrm>
            <a:off x="7252019" y="5748619"/>
            <a:ext cx="2126798" cy="5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triangle and a person holding a hand&#10;&#10;AI-generated content may be incorrect.">
            <a:extLst>
              <a:ext uri="{FF2B5EF4-FFF2-40B4-BE49-F238E27FC236}">
                <a16:creationId xmlns:a16="http://schemas.microsoft.com/office/drawing/2014/main" id="{B7AE684E-1E09-1322-6554-A60B3A7C449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51" y="5444355"/>
            <a:ext cx="2305877" cy="11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2421261" y="166226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 err="1">
                <a:latin typeface="Work Sans" pitchFamily="2" charset="0"/>
              </a:rPr>
              <a:t>Session</a:t>
            </a:r>
            <a:r>
              <a:rPr lang="nl-BE" sz="5400" b="1" dirty="0">
                <a:latin typeface="Work Sans" pitchFamily="2" charset="0"/>
              </a:rPr>
              <a:t> Feedback</a:t>
            </a:r>
            <a:r>
              <a:rPr lang="en-US" sz="5400" b="1" dirty="0">
                <a:latin typeface="Work Sans" pitchFamily="2" charset="0"/>
              </a:rPr>
              <a:t>💖</a:t>
            </a:r>
            <a:endParaRPr lang="LID4096" sz="5400" b="1" dirty="0">
              <a:latin typeface="Work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28A06-C8FF-8437-6D15-1A5910BBB805}"/>
              </a:ext>
            </a:extLst>
          </p:cNvPr>
          <p:cNvSpPr txBox="1"/>
          <p:nvPr/>
        </p:nvSpPr>
        <p:spPr>
          <a:xfrm>
            <a:off x="1555750" y="4952287"/>
            <a:ext cx="9536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sz="4000" b="1" dirty="0"/>
              <a:t>https://bit.ly/dMC202</a:t>
            </a:r>
            <a:r>
              <a:rPr lang="nl-BE" sz="4000" b="1" dirty="0"/>
              <a:t>5</a:t>
            </a:r>
            <a:r>
              <a:rPr lang="LID4096" sz="4000" b="1" dirty="0"/>
              <a:t>_SessionFeedback</a:t>
            </a:r>
          </a:p>
        </p:txBody>
      </p:sp>
      <p:pic>
        <p:nvPicPr>
          <p:cNvPr id="4" name="Picture 3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AAA937FF-89F3-DAFD-FAF1-664134B7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78" y="166226"/>
            <a:ext cx="927242" cy="923330"/>
          </a:xfrm>
          <a:prstGeom prst="rect">
            <a:avLst/>
          </a:prstGeom>
        </p:spPr>
      </p:pic>
      <p:pic>
        <p:nvPicPr>
          <p:cNvPr id="9" name="Picture 8" descr="A qr code on a red background&#10;&#10;AI-generated content may be incorrect.">
            <a:extLst>
              <a:ext uri="{FF2B5EF4-FFF2-40B4-BE49-F238E27FC236}">
                <a16:creationId xmlns:a16="http://schemas.microsoft.com/office/drawing/2014/main" id="{939E7127-767A-F0C3-DE5B-776609FD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37500" r="26759" b="15926"/>
          <a:stretch>
            <a:fillRect/>
          </a:stretch>
        </p:blipFill>
        <p:spPr>
          <a:xfrm>
            <a:off x="4706217" y="2028077"/>
            <a:ext cx="2779565" cy="28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5c518fed-ef46-4001-84eb-ce61d080d9a3" xsi:nil="true"/>
    <TaxCatchAll xmlns="85137d6b-b877-4a8f-8847-c49959ea35bb" xsi:nil="true"/>
    <lcf76f155ced4ddcb4097134ff3c332f xmlns="5c518fed-ef46-4001-84eb-ce61d080d9a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B805507C87A43958A7FE0CD8A8F76" ma:contentTypeVersion="19" ma:contentTypeDescription="Create a new document." ma:contentTypeScope="" ma:versionID="002050acd96d7caa27a8e1ac7da08e97">
  <xsd:schema xmlns:xsd="http://www.w3.org/2001/XMLSchema" xmlns:xs="http://www.w3.org/2001/XMLSchema" xmlns:p="http://schemas.microsoft.com/office/2006/metadata/properties" xmlns:ns2="5c518fed-ef46-4001-84eb-ce61d080d9a3" xmlns:ns3="85137d6b-b877-4a8f-8847-c49959ea35bb" targetNamespace="http://schemas.microsoft.com/office/2006/metadata/properties" ma:root="true" ma:fieldsID="39bf0006029cebdc466a9374926ccc81" ns2:_="" ns3:_="">
    <xsd:import namespace="5c518fed-ef46-4001-84eb-ce61d080d9a3"/>
    <xsd:import namespace="85137d6b-b877-4a8f-8847-c49959ea35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18fed-ef46-4001-84eb-ce61d080d9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fbf78c3-bae8-4247-b4a5-20443091b8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tatus" ma:index="26" nillable="true" ma:displayName="Status" ma:format="Dropdown" ma:internalName="Status">
      <xsd:simpleType>
        <xsd:restriction base="dms:Choice">
          <xsd:enumeration value="Concept, voor review"/>
          <xsd:enumeration value="Aanpassing nodig"/>
          <xsd:enumeration value="Akkoord"/>
          <xsd:enumeration value="Gescheduled (Calendar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37d6b-b877-4a8f-8847-c49959ea35bb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6735eb58-85a8-4d5d-ba0a-caf5baedc5db}" ma:internalName="TaxCatchAll" ma:showField="CatchAllData" ma:web="85137d6b-b877-4a8f-8847-c49959ea35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2FFA73-85B9-4F53-86E0-C77E2F4C3D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B23BD-E846-48BA-AA18-F663DB4A8607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4ac4453c-1f76-49cd-b71c-daca1e13f0f2"/>
    <ds:schemaRef ds:uri="http://purl.org/dc/terms/"/>
    <ds:schemaRef ds:uri="http://www.w3.org/XML/1998/namespace"/>
    <ds:schemaRef ds:uri="72b4465a-2a8c-4811-b658-6d3951ec92e9"/>
    <ds:schemaRef ds:uri="http://schemas.microsoft.com/office/2006/metadata/properties"/>
    <ds:schemaRef ds:uri="5c518fed-ef46-4001-84eb-ce61d080d9a3"/>
    <ds:schemaRef ds:uri="85137d6b-b877-4a8f-8847-c49959ea35bb"/>
  </ds:schemaRefs>
</ds:datastoreItem>
</file>

<file path=customXml/itemProps3.xml><?xml version="1.0" encoding="utf-8"?>
<ds:datastoreItem xmlns:ds="http://schemas.openxmlformats.org/officeDocument/2006/customXml" ds:itemID="{2C93F652-2AA4-4F97-898C-154C21EDFC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518fed-ef46-4001-84eb-ce61d080d9a3"/>
    <ds:schemaRef ds:uri="85137d6b-b877-4a8f-8847-c49959ea35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Work Sans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Benni De Jagere</dc:creator>
  <cp:lastModifiedBy>Koen Verbeeck</cp:lastModifiedBy>
  <cp:revision>2</cp:revision>
  <dcterms:created xsi:type="dcterms:W3CDTF">2022-09-18T05:54:50Z</dcterms:created>
  <dcterms:modified xsi:type="dcterms:W3CDTF">2025-10-04T13:26:58Z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0x010100555B805507C87A43958A7FE0CD8A8F76</vt:lpwstr>
  </property>
  <property fmtid="{D5CDD505-2E9C-101B-9397-08002B2CF9AE}" pid="3" name="MediaServiceImageTags">
    <vt:lpwstr/>
  </property>
</Properties>
</file>